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
  </p:notesMasterIdLst>
  <p:handoutMasterIdLst>
    <p:handoutMasterId r:id="rId14"/>
  </p:handoutMasterIdLst>
  <p:sldIdLst>
    <p:sldId id="1663" r:id="rId5"/>
    <p:sldId id="2055" r:id="rId6"/>
    <p:sldId id="2051" r:id="rId7"/>
    <p:sldId id="2060" r:id="rId8"/>
    <p:sldId id="2061" r:id="rId9"/>
    <p:sldId id="2059" r:id="rId10"/>
    <p:sldId id="2062" r:id="rId11"/>
    <p:sldId id="1532" r:id="rId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5"/>
            <p14:sldId id="2051"/>
            <p14:sldId id="2060"/>
            <p14:sldId id="2061"/>
            <p14:sldId id="2059"/>
            <p14:sldId id="2062"/>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3301E0-A82A-4CD5-8646-D47EAA0D11CD}" v="29" dt="2020-06-02T03:11:55.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1" autoAdjust="0"/>
    <p:restoredTop sz="96327" autoAdjust="0"/>
  </p:normalViewPr>
  <p:slideViewPr>
    <p:cSldViewPr snapToGrid="0">
      <p:cViewPr varScale="1">
        <p:scale>
          <a:sx n="91" d="100"/>
          <a:sy n="91" d="100"/>
        </p:scale>
        <p:origin x="66" y="660"/>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 Webb" userId="bdfe970c-ca14-4061-8a38-d59c61298187" providerId="ADAL" clId="{5E3301E0-A82A-4CD5-8646-D47EAA0D11CD}"/>
    <pc:docChg chg="undo custSel addSld delSld modSld sldOrd modSection">
      <pc:chgData name="Phil Webb" userId="bdfe970c-ca14-4061-8a38-d59c61298187" providerId="ADAL" clId="{5E3301E0-A82A-4CD5-8646-D47EAA0D11CD}" dt="2020-06-02T03:13:23.928" v="484" actId="1076"/>
      <pc:docMkLst>
        <pc:docMk/>
      </pc:docMkLst>
      <pc:sldChg chg="del">
        <pc:chgData name="Phil Webb" userId="bdfe970c-ca14-4061-8a38-d59c61298187" providerId="ADAL" clId="{5E3301E0-A82A-4CD5-8646-D47EAA0D11CD}" dt="2020-06-02T02:27:23.580" v="32" actId="47"/>
        <pc:sldMkLst>
          <pc:docMk/>
          <pc:sldMk cId="1811665972" sldId="1524"/>
        </pc:sldMkLst>
      </pc:sldChg>
      <pc:sldChg chg="modSp mod">
        <pc:chgData name="Phil Webb" userId="bdfe970c-ca14-4061-8a38-d59c61298187" providerId="ADAL" clId="{5E3301E0-A82A-4CD5-8646-D47EAA0D11CD}" dt="2020-06-02T02:27:04" v="31" actId="6549"/>
        <pc:sldMkLst>
          <pc:docMk/>
          <pc:sldMk cId="2336616198" sldId="1663"/>
        </pc:sldMkLst>
        <pc:spChg chg="mod">
          <ac:chgData name="Phil Webb" userId="bdfe970c-ca14-4061-8a38-d59c61298187" providerId="ADAL" clId="{5E3301E0-A82A-4CD5-8646-D47EAA0D11CD}" dt="2020-06-02T02:27:04" v="31" actId="6549"/>
          <ac:spMkLst>
            <pc:docMk/>
            <pc:sldMk cId="2336616198" sldId="1663"/>
            <ac:spMk id="5" creationId="{00000000-0000-0000-0000-000000000000}"/>
          </ac:spMkLst>
        </pc:spChg>
      </pc:sldChg>
      <pc:sldChg chg="addSp delSp modSp mod">
        <pc:chgData name="Phil Webb" userId="bdfe970c-ca14-4061-8a38-d59c61298187" providerId="ADAL" clId="{5E3301E0-A82A-4CD5-8646-D47EAA0D11CD}" dt="2020-06-02T02:31:58.265" v="51" actId="1076"/>
        <pc:sldMkLst>
          <pc:docMk/>
          <pc:sldMk cId="4178565498" sldId="2051"/>
        </pc:sldMkLst>
        <pc:picChg chg="del">
          <ac:chgData name="Phil Webb" userId="bdfe970c-ca14-4061-8a38-d59c61298187" providerId="ADAL" clId="{5E3301E0-A82A-4CD5-8646-D47EAA0D11CD}" dt="2020-06-02T02:28:04.120" v="33" actId="478"/>
          <ac:picMkLst>
            <pc:docMk/>
            <pc:sldMk cId="4178565498" sldId="2051"/>
            <ac:picMk id="2" creationId="{C72DDC9E-6AC0-4B23-9481-CE06B191650D}"/>
          </ac:picMkLst>
        </pc:picChg>
        <pc:picChg chg="add mod">
          <ac:chgData name="Phil Webb" userId="bdfe970c-ca14-4061-8a38-d59c61298187" providerId="ADAL" clId="{5E3301E0-A82A-4CD5-8646-D47EAA0D11CD}" dt="2020-06-02T02:28:27.115" v="40" actId="1076"/>
          <ac:picMkLst>
            <pc:docMk/>
            <pc:sldMk cId="4178565498" sldId="2051"/>
            <ac:picMk id="4" creationId="{916B6075-CFA8-4C53-91A9-C0C30F51CC0D}"/>
          </ac:picMkLst>
        </pc:picChg>
        <pc:picChg chg="add mod">
          <ac:chgData name="Phil Webb" userId="bdfe970c-ca14-4061-8a38-d59c61298187" providerId="ADAL" clId="{5E3301E0-A82A-4CD5-8646-D47EAA0D11CD}" dt="2020-06-02T02:31:58.265" v="51" actId="1076"/>
          <ac:picMkLst>
            <pc:docMk/>
            <pc:sldMk cId="4178565498" sldId="2051"/>
            <ac:picMk id="7" creationId="{BA9ECD50-D74D-4C7C-80DB-544E8A44B025}"/>
          </ac:picMkLst>
        </pc:picChg>
      </pc:sldChg>
      <pc:sldChg chg="del">
        <pc:chgData name="Phil Webb" userId="bdfe970c-ca14-4061-8a38-d59c61298187" providerId="ADAL" clId="{5E3301E0-A82A-4CD5-8646-D47EAA0D11CD}" dt="2020-06-02T02:50:59.077" v="407" actId="47"/>
        <pc:sldMkLst>
          <pc:docMk/>
          <pc:sldMk cId="1521688617" sldId="2054"/>
        </pc:sldMkLst>
      </pc:sldChg>
      <pc:sldChg chg="del">
        <pc:chgData name="Phil Webb" userId="bdfe970c-ca14-4061-8a38-d59c61298187" providerId="ADAL" clId="{5E3301E0-A82A-4CD5-8646-D47EAA0D11CD}" dt="2020-06-02T02:51:00.263" v="408" actId="47"/>
        <pc:sldMkLst>
          <pc:docMk/>
          <pc:sldMk cId="1895784880" sldId="2056"/>
        </pc:sldMkLst>
      </pc:sldChg>
      <pc:sldChg chg="del">
        <pc:chgData name="Phil Webb" userId="bdfe970c-ca14-4061-8a38-d59c61298187" providerId="ADAL" clId="{5E3301E0-A82A-4CD5-8646-D47EAA0D11CD}" dt="2020-06-02T02:51:01.684" v="409" actId="47"/>
        <pc:sldMkLst>
          <pc:docMk/>
          <pc:sldMk cId="2511871386" sldId="2057"/>
        </pc:sldMkLst>
      </pc:sldChg>
      <pc:sldChg chg="del ord">
        <pc:chgData name="Phil Webb" userId="bdfe970c-ca14-4061-8a38-d59c61298187" providerId="ADAL" clId="{5E3301E0-A82A-4CD5-8646-D47EAA0D11CD}" dt="2020-06-02T02:50:17.742" v="406" actId="47"/>
        <pc:sldMkLst>
          <pc:docMk/>
          <pc:sldMk cId="3595399043" sldId="2058"/>
        </pc:sldMkLst>
      </pc:sldChg>
      <pc:sldChg chg="new del">
        <pc:chgData name="Phil Webb" userId="bdfe970c-ca14-4061-8a38-d59c61298187" providerId="ADAL" clId="{5E3301E0-A82A-4CD5-8646-D47EAA0D11CD}" dt="2020-06-02T02:30:46.842" v="42" actId="680"/>
        <pc:sldMkLst>
          <pc:docMk/>
          <pc:sldMk cId="2775985296" sldId="2060"/>
        </pc:sldMkLst>
      </pc:sldChg>
      <pc:sldChg chg="addSp delSp modSp new mod ord">
        <pc:chgData name="Phil Webb" userId="bdfe970c-ca14-4061-8a38-d59c61298187" providerId="ADAL" clId="{5E3301E0-A82A-4CD5-8646-D47EAA0D11CD}" dt="2020-06-02T02:49:55.216" v="404" actId="1076"/>
        <pc:sldMkLst>
          <pc:docMk/>
          <pc:sldMk cId="3740572982" sldId="2060"/>
        </pc:sldMkLst>
        <pc:spChg chg="mod">
          <ac:chgData name="Phil Webb" userId="bdfe970c-ca14-4061-8a38-d59c61298187" providerId="ADAL" clId="{5E3301E0-A82A-4CD5-8646-D47EAA0D11CD}" dt="2020-06-02T02:49:55.216" v="404" actId="1076"/>
          <ac:spMkLst>
            <pc:docMk/>
            <pc:sldMk cId="3740572982" sldId="2060"/>
            <ac:spMk id="2" creationId="{38F27737-DEB7-4E17-AAFC-502A0145FA4A}"/>
          </ac:spMkLst>
        </pc:spChg>
        <pc:spChg chg="mod">
          <ac:chgData name="Phil Webb" userId="bdfe970c-ca14-4061-8a38-d59c61298187" providerId="ADAL" clId="{5E3301E0-A82A-4CD5-8646-D47EAA0D11CD}" dt="2020-06-02T02:32:24.606" v="59" actId="20577"/>
          <ac:spMkLst>
            <pc:docMk/>
            <pc:sldMk cId="3740572982" sldId="2060"/>
            <ac:spMk id="3" creationId="{1E9280B1-30B5-4831-84FF-A659F14CA782}"/>
          </ac:spMkLst>
        </pc:spChg>
        <pc:spChg chg="add del mod">
          <ac:chgData name="Phil Webb" userId="bdfe970c-ca14-4061-8a38-d59c61298187" providerId="ADAL" clId="{5E3301E0-A82A-4CD5-8646-D47EAA0D11CD}" dt="2020-06-02T02:34:48.017" v="208" actId="478"/>
          <ac:spMkLst>
            <pc:docMk/>
            <pc:sldMk cId="3740572982" sldId="2060"/>
            <ac:spMk id="4" creationId="{66F5D31D-64D9-40EC-A0BA-C296E6F0909E}"/>
          </ac:spMkLst>
        </pc:spChg>
      </pc:sldChg>
      <pc:sldChg chg="addSp delSp modSp add mod">
        <pc:chgData name="Phil Webb" userId="bdfe970c-ca14-4061-8a38-d59c61298187" providerId="ADAL" clId="{5E3301E0-A82A-4CD5-8646-D47EAA0D11CD}" dt="2020-06-02T02:50:03.761" v="405" actId="1076"/>
        <pc:sldMkLst>
          <pc:docMk/>
          <pc:sldMk cId="2843962894" sldId="2061"/>
        </pc:sldMkLst>
        <pc:spChg chg="del mod">
          <ac:chgData name="Phil Webb" userId="bdfe970c-ca14-4061-8a38-d59c61298187" providerId="ADAL" clId="{5E3301E0-A82A-4CD5-8646-D47EAA0D11CD}" dt="2020-06-02T02:47:57.780" v="396" actId="478"/>
          <ac:spMkLst>
            <pc:docMk/>
            <pc:sldMk cId="2843962894" sldId="2061"/>
            <ac:spMk id="2" creationId="{38F27737-DEB7-4E17-AAFC-502A0145FA4A}"/>
          </ac:spMkLst>
        </pc:spChg>
        <pc:spChg chg="mod">
          <ac:chgData name="Phil Webb" userId="bdfe970c-ca14-4061-8a38-d59c61298187" providerId="ADAL" clId="{5E3301E0-A82A-4CD5-8646-D47EAA0D11CD}" dt="2020-06-02T02:40:10.823" v="338" actId="20577"/>
          <ac:spMkLst>
            <pc:docMk/>
            <pc:sldMk cId="2843962894" sldId="2061"/>
            <ac:spMk id="3" creationId="{1E9280B1-30B5-4831-84FF-A659F14CA782}"/>
          </ac:spMkLst>
        </pc:spChg>
        <pc:graphicFrameChg chg="add mod modGraphic">
          <ac:chgData name="Phil Webb" userId="bdfe970c-ca14-4061-8a38-d59c61298187" providerId="ADAL" clId="{5E3301E0-A82A-4CD5-8646-D47EAA0D11CD}" dt="2020-06-02T02:50:03.761" v="405" actId="1076"/>
          <ac:graphicFrameMkLst>
            <pc:docMk/>
            <pc:sldMk cId="2843962894" sldId="2061"/>
            <ac:graphicFrameMk id="4" creationId="{EBB1FC98-687B-4883-A01E-8C96F6F04E6D}"/>
          </ac:graphicFrameMkLst>
        </pc:graphicFrameChg>
      </pc:sldChg>
      <pc:sldChg chg="addSp delSp modSp add mod">
        <pc:chgData name="Phil Webb" userId="bdfe970c-ca14-4061-8a38-d59c61298187" providerId="ADAL" clId="{5E3301E0-A82A-4CD5-8646-D47EAA0D11CD}" dt="2020-06-02T03:13:23.928" v="484" actId="1076"/>
        <pc:sldMkLst>
          <pc:docMk/>
          <pc:sldMk cId="1529299347" sldId="2062"/>
        </pc:sldMkLst>
        <pc:spChg chg="mod">
          <ac:chgData name="Phil Webb" userId="bdfe970c-ca14-4061-8a38-d59c61298187" providerId="ADAL" clId="{5E3301E0-A82A-4CD5-8646-D47EAA0D11CD}" dt="2020-06-02T02:51:30.952" v="416" actId="20577"/>
          <ac:spMkLst>
            <pc:docMk/>
            <pc:sldMk cId="1529299347" sldId="2062"/>
            <ac:spMk id="2" creationId="{7515202C-827E-44AC-AD99-419B86A5C771}"/>
          </ac:spMkLst>
        </pc:spChg>
        <pc:spChg chg="mod">
          <ac:chgData name="Phil Webb" userId="bdfe970c-ca14-4061-8a38-d59c61298187" providerId="ADAL" clId="{5E3301E0-A82A-4CD5-8646-D47EAA0D11CD}" dt="2020-06-02T03:10:58.135" v="467" actId="403"/>
          <ac:spMkLst>
            <pc:docMk/>
            <pc:sldMk cId="1529299347" sldId="2062"/>
            <ac:spMk id="3" creationId="{34E3B120-3E06-4D9B-AD0A-C1BDD907A727}"/>
          </ac:spMkLst>
        </pc:spChg>
        <pc:spChg chg="del">
          <ac:chgData name="Phil Webb" userId="bdfe970c-ca14-4061-8a38-d59c61298187" providerId="ADAL" clId="{5E3301E0-A82A-4CD5-8646-D47EAA0D11CD}" dt="2020-06-02T02:51:47.463" v="418" actId="478"/>
          <ac:spMkLst>
            <pc:docMk/>
            <pc:sldMk cId="1529299347" sldId="2062"/>
            <ac:spMk id="10" creationId="{9EDFE5A7-89E9-405B-BEF5-BC56B6FF6E2D}"/>
          </ac:spMkLst>
        </pc:spChg>
        <pc:spChg chg="del">
          <ac:chgData name="Phil Webb" userId="bdfe970c-ca14-4061-8a38-d59c61298187" providerId="ADAL" clId="{5E3301E0-A82A-4CD5-8646-D47EAA0D11CD}" dt="2020-06-02T02:51:47.463" v="418" actId="478"/>
          <ac:spMkLst>
            <pc:docMk/>
            <pc:sldMk cId="1529299347" sldId="2062"/>
            <ac:spMk id="11" creationId="{7852A59E-B96F-4B21-B8DD-C01E83DC06C6}"/>
          </ac:spMkLst>
        </pc:spChg>
        <pc:spChg chg="add mod">
          <ac:chgData name="Phil Webb" userId="bdfe970c-ca14-4061-8a38-d59c61298187" providerId="ADAL" clId="{5E3301E0-A82A-4CD5-8646-D47EAA0D11CD}" dt="2020-06-02T03:12:20.945" v="476" actId="1076"/>
          <ac:spMkLst>
            <pc:docMk/>
            <pc:sldMk cId="1529299347" sldId="2062"/>
            <ac:spMk id="17" creationId="{08D18741-40D8-4963-97FF-7D51140345D0}"/>
          </ac:spMkLst>
        </pc:spChg>
        <pc:spChg chg="add del">
          <ac:chgData name="Phil Webb" userId="bdfe970c-ca14-4061-8a38-d59c61298187" providerId="ADAL" clId="{5E3301E0-A82A-4CD5-8646-D47EAA0D11CD}" dt="2020-06-02T03:12:14.740" v="475" actId="22"/>
          <ac:spMkLst>
            <pc:docMk/>
            <pc:sldMk cId="1529299347" sldId="2062"/>
            <ac:spMk id="18" creationId="{CFC7D320-5390-438A-8773-92FF7793EF5B}"/>
          </ac:spMkLst>
        </pc:spChg>
        <pc:spChg chg="add mod">
          <ac:chgData name="Phil Webb" userId="bdfe970c-ca14-4061-8a38-d59c61298187" providerId="ADAL" clId="{5E3301E0-A82A-4CD5-8646-D47EAA0D11CD}" dt="2020-06-02T03:12:30.957" v="478" actId="1076"/>
          <ac:spMkLst>
            <pc:docMk/>
            <pc:sldMk cId="1529299347" sldId="2062"/>
            <ac:spMk id="20" creationId="{EACF59A8-9038-409F-AB43-2AAE58DE6EC0}"/>
          </ac:spMkLst>
        </pc:spChg>
        <pc:picChg chg="del">
          <ac:chgData name="Phil Webb" userId="bdfe970c-ca14-4061-8a38-d59c61298187" providerId="ADAL" clId="{5E3301E0-A82A-4CD5-8646-D47EAA0D11CD}" dt="2020-06-02T03:08:10.234" v="452" actId="478"/>
          <ac:picMkLst>
            <pc:docMk/>
            <pc:sldMk cId="1529299347" sldId="2062"/>
            <ac:picMk id="5" creationId="{F2672E21-05E4-4E84-A625-9F6F70888EC0}"/>
          </ac:picMkLst>
        </pc:picChg>
        <pc:picChg chg="del">
          <ac:chgData name="Phil Webb" userId="bdfe970c-ca14-4061-8a38-d59c61298187" providerId="ADAL" clId="{5E3301E0-A82A-4CD5-8646-D47EAA0D11CD}" dt="2020-06-02T03:08:05.481" v="450" actId="478"/>
          <ac:picMkLst>
            <pc:docMk/>
            <pc:sldMk cId="1529299347" sldId="2062"/>
            <ac:picMk id="6" creationId="{B4AC8804-88A5-4775-B106-9AC878B485F8}"/>
          </ac:picMkLst>
        </pc:picChg>
        <pc:picChg chg="add mod">
          <ac:chgData name="Phil Webb" userId="bdfe970c-ca14-4061-8a38-d59c61298187" providerId="ADAL" clId="{5E3301E0-A82A-4CD5-8646-D47EAA0D11CD}" dt="2020-06-02T03:09:18.484" v="457" actId="1076"/>
          <ac:picMkLst>
            <pc:docMk/>
            <pc:sldMk cId="1529299347" sldId="2062"/>
            <ac:picMk id="7" creationId="{E6AB0D90-E2A4-49E2-90B0-8D890AE22823}"/>
          </ac:picMkLst>
        </pc:picChg>
        <pc:picChg chg="add mod">
          <ac:chgData name="Phil Webb" userId="bdfe970c-ca14-4061-8a38-d59c61298187" providerId="ADAL" clId="{5E3301E0-A82A-4CD5-8646-D47EAA0D11CD}" dt="2020-06-02T03:09:20.926" v="458" actId="1076"/>
          <ac:picMkLst>
            <pc:docMk/>
            <pc:sldMk cId="1529299347" sldId="2062"/>
            <ac:picMk id="13" creationId="{430754BF-E4DA-4298-BB5B-C4C3B08EC2A7}"/>
          </ac:picMkLst>
        </pc:picChg>
        <pc:picChg chg="add mod">
          <ac:chgData name="Phil Webb" userId="bdfe970c-ca14-4061-8a38-d59c61298187" providerId="ADAL" clId="{5E3301E0-A82A-4CD5-8646-D47EAA0D11CD}" dt="2020-06-02T03:13:23.928" v="484" actId="1076"/>
          <ac:picMkLst>
            <pc:docMk/>
            <pc:sldMk cId="1529299347" sldId="2062"/>
            <ac:picMk id="16" creationId="{F827CF74-1692-4D17-A439-9929404807A6}"/>
          </ac:picMkLst>
        </pc:picChg>
        <pc:cxnChg chg="del">
          <ac:chgData name="Phil Webb" userId="bdfe970c-ca14-4061-8a38-d59c61298187" providerId="ADAL" clId="{5E3301E0-A82A-4CD5-8646-D47EAA0D11CD}" dt="2020-06-02T02:51:47.463" v="418" actId="478"/>
          <ac:cxnSpMkLst>
            <pc:docMk/>
            <pc:sldMk cId="1529299347" sldId="2062"/>
            <ac:cxnSpMk id="12" creationId="{C67D135D-4E87-4244-9F76-A44B5BE679B6}"/>
          </ac:cxnSpMkLst>
        </pc:cxnChg>
        <pc:cxnChg chg="del">
          <ac:chgData name="Phil Webb" userId="bdfe970c-ca14-4061-8a38-d59c61298187" providerId="ADAL" clId="{5E3301E0-A82A-4CD5-8646-D47EAA0D11CD}" dt="2020-06-02T02:51:47.463" v="418" actId="478"/>
          <ac:cxnSpMkLst>
            <pc:docMk/>
            <pc:sldMk cId="1529299347" sldId="2062"/>
            <ac:cxnSpMk id="15" creationId="{9DFA0534-9303-4C52-ACC4-F28A8D5A632A}"/>
          </ac:cxnSpMkLst>
        </pc:cxnChg>
        <pc:cxnChg chg="add mod">
          <ac:chgData name="Phil Webb" userId="bdfe970c-ca14-4061-8a38-d59c61298187" providerId="ADAL" clId="{5E3301E0-A82A-4CD5-8646-D47EAA0D11CD}" dt="2020-06-02T03:13:23.928" v="484" actId="1076"/>
          <ac:cxnSpMkLst>
            <pc:docMk/>
            <pc:sldMk cId="1529299347" sldId="2062"/>
            <ac:cxnSpMk id="23" creationId="{6CD35A71-E11B-480B-8110-CC802ADA6C96}"/>
          </ac:cxnSpMkLst>
        </pc:cxnChg>
        <pc:cxnChg chg="add del">
          <ac:chgData name="Phil Webb" userId="bdfe970c-ca14-4061-8a38-d59c61298187" providerId="ADAL" clId="{5E3301E0-A82A-4CD5-8646-D47EAA0D11CD}" dt="2020-06-02T03:13:03.428" v="481" actId="478"/>
          <ac:cxnSpMkLst>
            <pc:docMk/>
            <pc:sldMk cId="1529299347" sldId="2062"/>
            <ac:cxnSpMk id="25" creationId="{E7C57758-2234-4F57-B836-FA81EF36C143}"/>
          </ac:cxnSpMkLst>
        </pc:cxnChg>
        <pc:cxnChg chg="add mod">
          <ac:chgData name="Phil Webb" userId="bdfe970c-ca14-4061-8a38-d59c61298187" providerId="ADAL" clId="{5E3301E0-A82A-4CD5-8646-D47EAA0D11CD}" dt="2020-06-02T03:13:23.928" v="484" actId="1076"/>
          <ac:cxnSpMkLst>
            <pc:docMk/>
            <pc:sldMk cId="1529299347" sldId="2062"/>
            <ac:cxnSpMk id="27" creationId="{9D19BDBC-B902-4B3E-8873-6257180E4312}"/>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6/1/2020 8:26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6/1/2020 8:26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6/1/2020 8:26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6/1/2020 8:26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6/1/2020 8:26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707034"/>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707034"/>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661484"/>
            <a:ext cx="7477989" cy="3535032"/>
          </a:xfrm>
          <a:noFill/>
        </p:spPr>
        <p:txBody>
          <a:bodyPr vert="horz" wrap="square" lIns="0" tIns="0" rIns="0" bIns="0" rtlCol="0" anchor="ctr" anchorCtr="0">
            <a:noAutofit/>
          </a:bodyPr>
          <a:lstStyle>
            <a:lvl1pPr>
              <a:lnSpc>
                <a:spcPct val="90000"/>
              </a:lnSpc>
              <a:defRPr lang="en-US" sz="3528" spc="-147" dirty="0">
                <a:solidFill>
                  <a:schemeClr val="tx2"/>
                </a:solidFill>
              </a:defRPr>
            </a:lvl1pPr>
          </a:lstStyle>
          <a:p>
            <a:pPr marL="0" lvl="0">
              <a:lnSpc>
                <a:spcPts val="5489"/>
              </a:lnSpc>
            </a:pPr>
            <a:r>
              <a:rPr lang="en-US"/>
              <a:t>Section title</a:t>
            </a:r>
          </a:p>
        </p:txBody>
      </p:sp>
      <p:pic>
        <p:nvPicPr>
          <p:cNvPr id="4" name="Picture 3">
            <a:extLst>
              <a:ext uri="{FF2B5EF4-FFF2-40B4-BE49-F238E27FC236}">
                <a16:creationId xmlns:a16="http://schemas.microsoft.com/office/drawing/2014/main" id="{81CECF52-50ED-41E4-BA17-04A22C59C2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2225" t="4525" r="3111" b="21812"/>
          <a:stretch/>
        </p:blipFill>
        <p:spPr>
          <a:xfrm>
            <a:off x="1185201" y="-12450"/>
            <a:ext cx="11006800" cy="6870450"/>
          </a:xfrm>
          <a:prstGeom prst="rect">
            <a:avLst/>
          </a:prstGeom>
        </p:spPr>
      </p:pic>
      <p:sp>
        <p:nvSpPr>
          <p:cNvPr id="5" name="Oval 4">
            <a:extLst>
              <a:ext uri="{FF2B5EF4-FFF2-40B4-BE49-F238E27FC236}">
                <a16:creationId xmlns:a16="http://schemas.microsoft.com/office/drawing/2014/main" id="{50428BF2-55F0-41E0-AAEA-B561F374C3FD}"/>
              </a:ext>
            </a:extLst>
          </p:cNvPr>
          <p:cNvSpPr/>
          <p:nvPr userDrawn="1"/>
        </p:nvSpPr>
        <p:spPr bwMode="auto">
          <a:xfrm>
            <a:off x="7892619" y="6230791"/>
            <a:ext cx="389358" cy="38941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248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9157172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10" r:id="rId8"/>
    <p:sldLayoutId id="2147484911" r:id="rId9"/>
    <p:sldLayoutId id="2147484639" r:id="rId10"/>
    <p:sldLayoutId id="2147484834" r:id="rId11"/>
    <p:sldLayoutId id="2147484933" r:id="rId12"/>
    <p:sldLayoutId id="2147484934" r:id="rId13"/>
    <p:sldLayoutId id="2147484935" r:id="rId14"/>
    <p:sldLayoutId id="2147484923" r:id="rId15"/>
    <p:sldLayoutId id="2147484924" r:id="rId16"/>
    <p:sldLayoutId id="2147484841" r:id="rId17"/>
    <p:sldLayoutId id="2147484842" r:id="rId18"/>
    <p:sldLayoutId id="2147484931" r:id="rId19"/>
    <p:sldLayoutId id="2147484787" r:id="rId20"/>
    <p:sldLayoutId id="2147484584" r:id="rId21"/>
    <p:sldLayoutId id="2147484583" r:id="rId22"/>
    <p:sldLayoutId id="2147484299" r:id="rId23"/>
    <p:sldLayoutId id="2147484936" r:id="rId24"/>
    <p:sldLayoutId id="2147484937"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50939"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a:xfrm>
            <a:off x="344718" y="3962400"/>
            <a:ext cx="4680993" cy="1015663"/>
          </a:xfrm>
        </p:spPr>
        <p:txBody>
          <a:bodyPr/>
          <a:lstStyle/>
          <a:p>
            <a:r>
              <a:rPr lang="en-US" dirty="0"/>
              <a:t>Infrastructure and Management</a:t>
            </a:r>
          </a:p>
          <a:p>
            <a:endParaRPr lang="en-US" dirty="0"/>
          </a:p>
          <a:p>
            <a:endParaRPr lang="en-US" dirty="0">
              <a:solidFill>
                <a:schemeClr val="accent5">
                  <a:lumMod val="40000"/>
                  <a:lumOff val="60000"/>
                </a:schemeClr>
              </a:solidFill>
            </a:endParaRPr>
          </a:p>
        </p:txBody>
      </p:sp>
    </p:spTree>
    <p:extLst>
      <p:ext uri="{BB962C8B-B14F-4D97-AF65-F5344CB8AC3E}">
        <p14:creationId xmlns:p14="http://schemas.microsoft.com/office/powerpoint/2010/main" val="23366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Track Kick-off</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843982"/>
            <a:ext cx="3182027" cy="553998"/>
          </a:xfrm>
        </p:spPr>
        <p:txBody>
          <a:bodyPr/>
          <a:lstStyle/>
          <a:p>
            <a:r>
              <a:rPr lang="en-US" dirty="0"/>
              <a:t>Agenda</a:t>
            </a:r>
          </a:p>
        </p:txBody>
      </p:sp>
      <p:pic>
        <p:nvPicPr>
          <p:cNvPr id="4" name="Picture 3">
            <a:extLst>
              <a:ext uri="{FF2B5EF4-FFF2-40B4-BE49-F238E27FC236}">
                <a16:creationId xmlns:a16="http://schemas.microsoft.com/office/drawing/2014/main" id="{916B6075-CFA8-4C53-91A9-C0C30F51CC0D}"/>
              </a:ext>
            </a:extLst>
          </p:cNvPr>
          <p:cNvPicPr>
            <a:picLocks noChangeAspect="1"/>
          </p:cNvPicPr>
          <p:nvPr/>
        </p:nvPicPr>
        <p:blipFill>
          <a:blip r:embed="rId2"/>
          <a:stretch>
            <a:fillRect/>
          </a:stretch>
        </p:blipFill>
        <p:spPr>
          <a:xfrm>
            <a:off x="2608107" y="741111"/>
            <a:ext cx="8998677" cy="5917107"/>
          </a:xfrm>
          <a:prstGeom prst="rect">
            <a:avLst/>
          </a:prstGeom>
        </p:spPr>
      </p:pic>
      <p:pic>
        <p:nvPicPr>
          <p:cNvPr id="7" name="Picture 6">
            <a:extLst>
              <a:ext uri="{FF2B5EF4-FFF2-40B4-BE49-F238E27FC236}">
                <a16:creationId xmlns:a16="http://schemas.microsoft.com/office/drawing/2014/main" id="{BA9ECD50-D74D-4C7C-80DB-544E8A44B025}"/>
              </a:ext>
            </a:extLst>
          </p:cNvPr>
          <p:cNvPicPr>
            <a:picLocks noChangeAspect="1"/>
          </p:cNvPicPr>
          <p:nvPr/>
        </p:nvPicPr>
        <p:blipFill>
          <a:blip r:embed="rId3"/>
          <a:stretch>
            <a:fillRect/>
          </a:stretch>
        </p:blipFill>
        <p:spPr>
          <a:xfrm>
            <a:off x="585216" y="5545698"/>
            <a:ext cx="1912620" cy="1112520"/>
          </a:xfrm>
          <a:prstGeom prst="rect">
            <a:avLst/>
          </a:prstGeom>
        </p:spPr>
      </p:pic>
    </p:spTree>
    <p:extLst>
      <p:ext uri="{BB962C8B-B14F-4D97-AF65-F5344CB8AC3E}">
        <p14:creationId xmlns:p14="http://schemas.microsoft.com/office/powerpoint/2010/main" val="41785654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F27737-DEB7-4E17-AAFC-502A0145FA4A}"/>
              </a:ext>
            </a:extLst>
          </p:cNvPr>
          <p:cNvSpPr>
            <a:spLocks noGrp="1"/>
          </p:cNvSpPr>
          <p:nvPr>
            <p:ph type="body" sz="quarter" idx="10"/>
          </p:nvPr>
        </p:nvSpPr>
        <p:spPr>
          <a:xfrm>
            <a:off x="3485317" y="810166"/>
            <a:ext cx="4796834" cy="5030864"/>
          </a:xfrm>
        </p:spPr>
        <p:txBody>
          <a:bodyPr/>
          <a:lstStyle/>
          <a:p>
            <a:r>
              <a:rPr lang="en-US" dirty="0"/>
              <a:t>Ryan Puffer, Microsoft</a:t>
            </a:r>
          </a:p>
          <a:p>
            <a:r>
              <a:rPr lang="en-US" dirty="0"/>
              <a:t>Libby Zorn, Microsoft</a:t>
            </a:r>
          </a:p>
          <a:p>
            <a:r>
              <a:rPr lang="en-US" dirty="0"/>
              <a:t>Jian Yan, Microsoft</a:t>
            </a:r>
          </a:p>
          <a:p>
            <a:r>
              <a:rPr lang="en-US" dirty="0"/>
              <a:t>Archana Balakrishnan, Microsoft</a:t>
            </a:r>
          </a:p>
          <a:p>
            <a:r>
              <a:rPr lang="en-US" dirty="0"/>
              <a:t>Nikhil Jethava, Microsoft</a:t>
            </a:r>
          </a:p>
          <a:p>
            <a:r>
              <a:rPr lang="en-US" dirty="0"/>
              <a:t>Chris Sanders, Microsoft</a:t>
            </a:r>
          </a:p>
          <a:p>
            <a:r>
              <a:rPr lang="en-US" dirty="0"/>
              <a:t>Vinoo Srinivas Murali, Microsoft</a:t>
            </a:r>
          </a:p>
          <a:p>
            <a:r>
              <a:rPr lang="en-US" dirty="0"/>
              <a:t>Jonathan Tuliani, </a:t>
            </a:r>
            <a:r>
              <a:rPr lang="en-US" dirty="0" err="1"/>
              <a:t>Opsgility</a:t>
            </a:r>
            <a:endParaRPr lang="en-US" dirty="0"/>
          </a:p>
          <a:p>
            <a:r>
              <a:rPr lang="en-US" dirty="0"/>
              <a:t>Scott Hoag, </a:t>
            </a:r>
            <a:r>
              <a:rPr lang="en-US" dirty="0" err="1"/>
              <a:t>Opsgility</a:t>
            </a:r>
            <a:endParaRPr lang="en-US" dirty="0"/>
          </a:p>
          <a:p>
            <a:endParaRPr lang="en-US" dirty="0"/>
          </a:p>
        </p:txBody>
      </p:sp>
      <p:sp>
        <p:nvSpPr>
          <p:cNvPr id="3" name="Title 2">
            <a:extLst>
              <a:ext uri="{FF2B5EF4-FFF2-40B4-BE49-F238E27FC236}">
                <a16:creationId xmlns:a16="http://schemas.microsoft.com/office/drawing/2014/main" id="{1E9280B1-30B5-4831-84FF-A659F14CA782}"/>
              </a:ext>
            </a:extLst>
          </p:cNvPr>
          <p:cNvSpPr>
            <a:spLocks noGrp="1"/>
          </p:cNvSpPr>
          <p:nvPr>
            <p:ph type="title"/>
          </p:nvPr>
        </p:nvSpPr>
        <p:spPr/>
        <p:txBody>
          <a:bodyPr/>
          <a:lstStyle/>
          <a:p>
            <a:r>
              <a:rPr lang="en-US" dirty="0"/>
              <a:t>Speakers</a:t>
            </a:r>
          </a:p>
        </p:txBody>
      </p:sp>
    </p:spTree>
    <p:extLst>
      <p:ext uri="{BB962C8B-B14F-4D97-AF65-F5344CB8AC3E}">
        <p14:creationId xmlns:p14="http://schemas.microsoft.com/office/powerpoint/2010/main" val="37405729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9280B1-30B5-4831-84FF-A659F14CA782}"/>
              </a:ext>
            </a:extLst>
          </p:cNvPr>
          <p:cNvSpPr>
            <a:spLocks noGrp="1"/>
          </p:cNvSpPr>
          <p:nvPr>
            <p:ph type="title"/>
          </p:nvPr>
        </p:nvSpPr>
        <p:spPr/>
        <p:txBody>
          <a:bodyPr/>
          <a:lstStyle/>
          <a:p>
            <a:r>
              <a:rPr lang="en-US" dirty="0"/>
              <a:t>Coaches</a:t>
            </a:r>
          </a:p>
        </p:txBody>
      </p:sp>
      <p:graphicFrame>
        <p:nvGraphicFramePr>
          <p:cNvPr id="4" name="Table 4">
            <a:extLst>
              <a:ext uri="{FF2B5EF4-FFF2-40B4-BE49-F238E27FC236}">
                <a16:creationId xmlns:a16="http://schemas.microsoft.com/office/drawing/2014/main" id="{EBB1FC98-687B-4883-A01E-8C96F6F04E6D}"/>
              </a:ext>
            </a:extLst>
          </p:cNvPr>
          <p:cNvGraphicFramePr>
            <a:graphicFrameLocks noGrp="1"/>
          </p:cNvGraphicFramePr>
          <p:nvPr>
            <p:extLst>
              <p:ext uri="{D42A27DB-BD31-4B8C-83A1-F6EECF244321}">
                <p14:modId xmlns:p14="http://schemas.microsoft.com/office/powerpoint/2010/main" val="3882523597"/>
              </p:ext>
            </p:extLst>
          </p:nvPr>
        </p:nvGraphicFramePr>
        <p:xfrm>
          <a:off x="2652112" y="670560"/>
          <a:ext cx="9539888" cy="5516880"/>
        </p:xfrm>
        <a:graphic>
          <a:graphicData uri="http://schemas.openxmlformats.org/drawingml/2006/table">
            <a:tbl>
              <a:tblPr firstRow="1" bandRow="1">
                <a:tableStyleId>{2D5ABB26-0587-4C30-8999-92F81FD0307C}</a:tableStyleId>
              </a:tblPr>
              <a:tblGrid>
                <a:gridCol w="2384972">
                  <a:extLst>
                    <a:ext uri="{9D8B030D-6E8A-4147-A177-3AD203B41FA5}">
                      <a16:colId xmlns:a16="http://schemas.microsoft.com/office/drawing/2014/main" val="386668559"/>
                    </a:ext>
                  </a:extLst>
                </a:gridCol>
                <a:gridCol w="2384972">
                  <a:extLst>
                    <a:ext uri="{9D8B030D-6E8A-4147-A177-3AD203B41FA5}">
                      <a16:colId xmlns:a16="http://schemas.microsoft.com/office/drawing/2014/main" val="576887887"/>
                    </a:ext>
                  </a:extLst>
                </a:gridCol>
                <a:gridCol w="2384972">
                  <a:extLst>
                    <a:ext uri="{9D8B030D-6E8A-4147-A177-3AD203B41FA5}">
                      <a16:colId xmlns:a16="http://schemas.microsoft.com/office/drawing/2014/main" val="975467814"/>
                    </a:ext>
                  </a:extLst>
                </a:gridCol>
                <a:gridCol w="2384972">
                  <a:extLst>
                    <a:ext uri="{9D8B030D-6E8A-4147-A177-3AD203B41FA5}">
                      <a16:colId xmlns:a16="http://schemas.microsoft.com/office/drawing/2014/main" val="342328840"/>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Ameen Uddin</a:t>
                      </a:r>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Ifeanyi </a:t>
                      </a:r>
                      <a:r>
                        <a:rPr lang="en-US" sz="2000" dirty="0" err="1"/>
                        <a:t>Aneke</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Mathieu </a:t>
                      </a:r>
                      <a:r>
                        <a:rPr lang="en-US" sz="2000" dirty="0" err="1"/>
                        <a:t>Rietman</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Sarmad Jari</a:t>
                      </a:r>
                    </a:p>
                    <a:p>
                      <a:endParaRPr lang="en-US" sz="2000" dirty="0"/>
                    </a:p>
                  </a:txBody>
                  <a:tcPr/>
                </a:tc>
                <a:extLst>
                  <a:ext uri="{0D108BD9-81ED-4DB2-BD59-A6C34878D82A}">
                    <a16:rowId xmlns:a16="http://schemas.microsoft.com/office/drawing/2014/main" val="1510576547"/>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err="1"/>
                        <a:t>Balazs</a:t>
                      </a:r>
                      <a:r>
                        <a:rPr lang="en-US" sz="2000" dirty="0"/>
                        <a:t> </a:t>
                      </a:r>
                      <a:r>
                        <a:rPr lang="en-US" sz="2000" dirty="0" err="1"/>
                        <a:t>Vizi</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Jeff Wagner</a:t>
                      </a:r>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Mike Martin</a:t>
                      </a:r>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err="1"/>
                        <a:t>Senthilkumar</a:t>
                      </a:r>
                      <a:r>
                        <a:rPr lang="en-US" sz="2000" dirty="0"/>
                        <a:t> </a:t>
                      </a:r>
                      <a:r>
                        <a:rPr lang="en-US" sz="2000" dirty="0" err="1"/>
                        <a:t>Gurusamy</a:t>
                      </a:r>
                      <a:endParaRPr lang="en-US" sz="2000" dirty="0"/>
                    </a:p>
                    <a:p>
                      <a:endParaRPr lang="en-US" sz="2000" dirty="0"/>
                    </a:p>
                  </a:txBody>
                  <a:tcPr/>
                </a:tc>
                <a:extLst>
                  <a:ext uri="{0D108BD9-81ED-4DB2-BD59-A6C34878D82A}">
                    <a16:rowId xmlns:a16="http://schemas.microsoft.com/office/drawing/2014/main" val="242542726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Bart </a:t>
                      </a:r>
                      <a:r>
                        <a:rPr lang="en-US" sz="2000" dirty="0" err="1"/>
                        <a:t>Roels</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Jonathan Vella</a:t>
                      </a:r>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Niels </a:t>
                      </a:r>
                      <a:r>
                        <a:rPr lang="en-US" sz="2000" dirty="0" err="1"/>
                        <a:t>Ophey</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err="1"/>
                        <a:t>Sireesha</a:t>
                      </a:r>
                      <a:r>
                        <a:rPr lang="en-US" sz="2000" dirty="0"/>
                        <a:t> </a:t>
                      </a:r>
                      <a:r>
                        <a:rPr lang="en-US" sz="2000" dirty="0" err="1"/>
                        <a:t>Mudapaka</a:t>
                      </a:r>
                      <a:endParaRPr lang="en-US" sz="2000" dirty="0"/>
                    </a:p>
                    <a:p>
                      <a:endParaRPr lang="en-US" sz="2000" dirty="0"/>
                    </a:p>
                  </a:txBody>
                  <a:tcPr/>
                </a:tc>
                <a:extLst>
                  <a:ext uri="{0D108BD9-81ED-4DB2-BD59-A6C34878D82A}">
                    <a16:rowId xmlns:a16="http://schemas.microsoft.com/office/drawing/2014/main" val="233073104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Chris Jeffrey</a:t>
                      </a:r>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Joni </a:t>
                      </a:r>
                      <a:r>
                        <a:rPr lang="en-US" sz="2000" dirty="0" err="1"/>
                        <a:t>Leskinen</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Peter </a:t>
                      </a:r>
                      <a:r>
                        <a:rPr lang="en-US" sz="2000" dirty="0" err="1"/>
                        <a:t>Sandin</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err="1"/>
                        <a:t>Terje</a:t>
                      </a:r>
                      <a:r>
                        <a:rPr lang="en-US" sz="2000" dirty="0"/>
                        <a:t> Island</a:t>
                      </a:r>
                    </a:p>
                    <a:p>
                      <a:endParaRPr lang="en-US" sz="2000" dirty="0"/>
                    </a:p>
                  </a:txBody>
                  <a:tcPr/>
                </a:tc>
                <a:extLst>
                  <a:ext uri="{0D108BD9-81ED-4DB2-BD59-A6C34878D82A}">
                    <a16:rowId xmlns:a16="http://schemas.microsoft.com/office/drawing/2014/main" val="248282198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David </a:t>
                      </a:r>
                      <a:r>
                        <a:rPr lang="en-US" sz="2000" dirty="0" err="1"/>
                        <a:t>Pazdera</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Maarten Wiese</a:t>
                      </a:r>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Rodrigo Fonseca</a:t>
                      </a:r>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Zach </a:t>
                      </a:r>
                      <a:r>
                        <a:rPr lang="en-US" sz="2000" dirty="0" err="1"/>
                        <a:t>Olinske</a:t>
                      </a:r>
                      <a:endParaRPr lang="en-US" sz="2000" dirty="0"/>
                    </a:p>
                    <a:p>
                      <a:endParaRPr lang="en-US" sz="2000" dirty="0"/>
                    </a:p>
                  </a:txBody>
                  <a:tcPr/>
                </a:tc>
                <a:extLst>
                  <a:ext uri="{0D108BD9-81ED-4DB2-BD59-A6C34878D82A}">
                    <a16:rowId xmlns:a16="http://schemas.microsoft.com/office/drawing/2014/main" val="47408074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Eric Pelletier</a:t>
                      </a:r>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Manish Choudhary</a:t>
                      </a:r>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Ronald Van </a:t>
                      </a:r>
                      <a:r>
                        <a:rPr lang="en-US" sz="2000" dirty="0" err="1"/>
                        <a:t>Teeffelen</a:t>
                      </a:r>
                      <a:endParaRPr lang="en-US" sz="2000" dirty="0"/>
                    </a:p>
                    <a:p>
                      <a:endParaRPr lang="en-US" sz="2000" dirty="0"/>
                    </a:p>
                  </a:txBody>
                  <a:tcPr/>
                </a:tc>
                <a:tc>
                  <a:txBody>
                    <a:bodyPr/>
                    <a:lstStyle/>
                    <a:p>
                      <a:endParaRPr lang="en-US" sz="2000" dirty="0"/>
                    </a:p>
                  </a:txBody>
                  <a:tcPr/>
                </a:tc>
                <a:extLst>
                  <a:ext uri="{0D108BD9-81ED-4DB2-BD59-A6C34878D82A}">
                    <a16:rowId xmlns:a16="http://schemas.microsoft.com/office/drawing/2014/main" val="3261876965"/>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Farkas </a:t>
                      </a:r>
                      <a:r>
                        <a:rPr lang="en-US" sz="2000" dirty="0" err="1"/>
                        <a:t>Lorand</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Marc de </a:t>
                      </a:r>
                      <a:r>
                        <a:rPr lang="en-US" sz="2000" dirty="0" err="1"/>
                        <a:t>Droog</a:t>
                      </a:r>
                      <a:endParaRPr lang="en-US" sz="2000" dirty="0"/>
                    </a:p>
                    <a:p>
                      <a:endParaRPr lang="en-US" sz="20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t>Sam Khanjar</a:t>
                      </a:r>
                    </a:p>
                    <a:p>
                      <a:endParaRPr lang="en-US" sz="2000" dirty="0"/>
                    </a:p>
                  </a:txBody>
                  <a:tcPr/>
                </a:tc>
                <a:tc>
                  <a:txBody>
                    <a:bodyPr/>
                    <a:lstStyle/>
                    <a:p>
                      <a:endParaRPr lang="en-US" sz="2000" dirty="0"/>
                    </a:p>
                  </a:txBody>
                  <a:tcPr/>
                </a:tc>
                <a:extLst>
                  <a:ext uri="{0D108BD9-81ED-4DB2-BD59-A6C34878D82A}">
                    <a16:rowId xmlns:a16="http://schemas.microsoft.com/office/drawing/2014/main" val="3543787828"/>
                  </a:ext>
                </a:extLst>
              </a:tr>
            </a:tbl>
          </a:graphicData>
        </a:graphic>
      </p:graphicFrame>
    </p:spTree>
    <p:extLst>
      <p:ext uri="{BB962C8B-B14F-4D97-AF65-F5344CB8AC3E}">
        <p14:creationId xmlns:p14="http://schemas.microsoft.com/office/powerpoint/2010/main" val="28439628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B50C0B-28CF-496A-8478-954CC6A777F2}"/>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515202C-827E-44AC-AD99-419B86A5C771}"/>
              </a:ext>
            </a:extLst>
          </p:cNvPr>
          <p:cNvSpPr>
            <a:spLocks noGrp="1"/>
          </p:cNvSpPr>
          <p:nvPr>
            <p:ph type="title"/>
          </p:nvPr>
        </p:nvSpPr>
        <p:spPr/>
        <p:txBody>
          <a:bodyPr/>
          <a:lstStyle/>
          <a:p>
            <a:r>
              <a:rPr lang="en-US"/>
              <a:t>Q&amp;A tool in event</a:t>
            </a:r>
          </a:p>
        </p:txBody>
      </p:sp>
      <p:sp>
        <p:nvSpPr>
          <p:cNvPr id="3" name="Content Placeholder 2">
            <a:extLst>
              <a:ext uri="{FF2B5EF4-FFF2-40B4-BE49-F238E27FC236}">
                <a16:creationId xmlns:a16="http://schemas.microsoft.com/office/drawing/2014/main" id="{34E3B120-3E06-4D9B-AD0A-C1BDD907A727}"/>
              </a:ext>
            </a:extLst>
          </p:cNvPr>
          <p:cNvSpPr>
            <a:spLocks noGrp="1"/>
          </p:cNvSpPr>
          <p:nvPr>
            <p:ph type="body" sz="quarter" idx="10"/>
          </p:nvPr>
        </p:nvSpPr>
        <p:spPr>
          <a:xfrm>
            <a:off x="437318" y="1506064"/>
            <a:ext cx="5199553" cy="942822"/>
          </a:xfrm>
        </p:spPr>
        <p:txBody>
          <a:bodyPr>
            <a:spAutoFit/>
          </a:bodyPr>
          <a:lstStyle/>
          <a:p>
            <a:r>
              <a:rPr lang="en-US" sz="1600">
                <a:solidFill>
                  <a:schemeClr val="accent1"/>
                </a:solidFill>
                <a:latin typeface="+mj-lt"/>
              </a:rPr>
              <a:t>How to submit a question</a:t>
            </a:r>
          </a:p>
          <a:p>
            <a:r>
              <a:rPr lang="en-US" sz="1400"/>
              <a:t>Select Q&amp;A  on the right side of the screen.</a:t>
            </a:r>
          </a:p>
          <a:p>
            <a:r>
              <a:rPr lang="en-US" sz="1400"/>
              <a:t>Type your question in the compose box, and then select Send. </a:t>
            </a:r>
          </a:p>
        </p:txBody>
      </p:sp>
      <p:pic>
        <p:nvPicPr>
          <p:cNvPr id="1029" name="Picture 5" descr="Q&amp;A button">
            <a:extLst>
              <a:ext uri="{FF2B5EF4-FFF2-40B4-BE49-F238E27FC236}">
                <a16:creationId xmlns:a16="http://schemas.microsoft.com/office/drawing/2014/main" id="{08403C4A-5630-4AC1-A584-FB1AB6E9E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1538" y="-2959100"/>
            <a:ext cx="190500" cy="190500"/>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EDFE5A7-89E9-405B-BEF5-BC56B6FF6E2D}"/>
              </a:ext>
            </a:extLst>
          </p:cNvPr>
          <p:cNvSpPr txBox="1">
            <a:spLocks/>
          </p:cNvSpPr>
          <p:nvPr/>
        </p:nvSpPr>
        <p:spPr>
          <a:xfrm>
            <a:off x="437318" y="5246969"/>
            <a:ext cx="5002783" cy="387798"/>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t>We will try to get through as many questions as we can, but may not be able to answer all the question</a:t>
            </a:r>
          </a:p>
        </p:txBody>
      </p:sp>
      <p:sp>
        <p:nvSpPr>
          <p:cNvPr id="11" name="Content Placeholder 2">
            <a:extLst>
              <a:ext uri="{FF2B5EF4-FFF2-40B4-BE49-F238E27FC236}">
                <a16:creationId xmlns:a16="http://schemas.microsoft.com/office/drawing/2014/main" id="{7852A59E-B96F-4B21-B8DD-C01E83DC06C6}"/>
              </a:ext>
            </a:extLst>
          </p:cNvPr>
          <p:cNvSpPr txBox="1">
            <a:spLocks/>
          </p:cNvSpPr>
          <p:nvPr/>
        </p:nvSpPr>
        <p:spPr>
          <a:xfrm>
            <a:off x="437318" y="3105672"/>
            <a:ext cx="5002783" cy="148450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2549" b="0" i="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solidFill>
                  <a:schemeClr val="accent1"/>
                </a:solidFill>
                <a:latin typeface="+mj-lt"/>
              </a:rPr>
              <a:t>Two types of responses  </a:t>
            </a:r>
          </a:p>
          <a:p>
            <a:pPr marL="0" lvl="1">
              <a:spcAft>
                <a:spcPts val="600"/>
              </a:spcAft>
            </a:pPr>
            <a:r>
              <a:rPr lang="en-US" sz="1400"/>
              <a:t>Featured</a:t>
            </a:r>
          </a:p>
          <a:p>
            <a:pPr marL="347663" lvl="2" indent="-173038">
              <a:spcAft>
                <a:spcPts val="600"/>
              </a:spcAft>
              <a:buFont typeface="Arial" panose="020B0604020202020204" pitchFamily="34" charset="0"/>
              <a:buChar char="•"/>
            </a:pPr>
            <a:r>
              <a:rPr lang="en-US" sz="1400"/>
              <a:t>Announcements from the moderators</a:t>
            </a:r>
          </a:p>
          <a:p>
            <a:pPr marL="347663" lvl="2" indent="-173038">
              <a:buFont typeface="Arial" panose="020B0604020202020204" pitchFamily="34" charset="0"/>
              <a:buChar char="•"/>
            </a:pPr>
            <a:r>
              <a:rPr lang="en-US" sz="1400"/>
              <a:t>Public responses to questions asked</a:t>
            </a:r>
          </a:p>
          <a:p>
            <a:pPr marL="0" lvl="1"/>
            <a:r>
              <a:rPr lang="en-US" sz="1400"/>
              <a:t>My Questions – Private responses to your questions</a:t>
            </a:r>
          </a:p>
        </p:txBody>
      </p:sp>
      <p:cxnSp>
        <p:nvCxnSpPr>
          <p:cNvPr id="12" name="Straight Connector 11">
            <a:extLst>
              <a:ext uri="{FF2B5EF4-FFF2-40B4-BE49-F238E27FC236}">
                <a16:creationId xmlns:a16="http://schemas.microsoft.com/office/drawing/2014/main" id="{C67D135D-4E87-4244-9F76-A44B5BE679B6}"/>
              </a:ext>
              <a:ext uri="{C183D7F6-B498-43B3-948B-1728B52AA6E4}">
                <adec:decorative xmlns:adec="http://schemas.microsoft.com/office/drawing/2017/decorative" val="1"/>
              </a:ext>
            </a:extLst>
          </p:cNvPr>
          <p:cNvCxnSpPr>
            <a:cxnSpLocks/>
          </p:cNvCxnSpPr>
          <p:nvPr/>
        </p:nvCxnSpPr>
        <p:spPr>
          <a:xfrm>
            <a:off x="437318" y="2777279"/>
            <a:ext cx="5199553" cy="0"/>
          </a:xfrm>
          <a:prstGeom prst="line">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DFA0534-9303-4C52-ACC4-F28A8D5A632A}"/>
              </a:ext>
              <a:ext uri="{C183D7F6-B498-43B3-948B-1728B52AA6E4}">
                <adec:decorative xmlns:adec="http://schemas.microsoft.com/office/drawing/2017/decorative" val="1"/>
              </a:ext>
            </a:extLst>
          </p:cNvPr>
          <p:cNvCxnSpPr>
            <a:cxnSpLocks/>
          </p:cNvCxnSpPr>
          <p:nvPr/>
        </p:nvCxnSpPr>
        <p:spPr>
          <a:xfrm>
            <a:off x="437318" y="4918574"/>
            <a:ext cx="5199553" cy="0"/>
          </a:xfrm>
          <a:prstGeom prst="line">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2672E21-05E4-4E84-A625-9F6F70888EC0}"/>
              </a:ext>
            </a:extLst>
          </p:cNvPr>
          <p:cNvPicPr>
            <a:picLocks noChangeAspect="1"/>
          </p:cNvPicPr>
          <p:nvPr/>
        </p:nvPicPr>
        <p:blipFill>
          <a:blip r:embed="rId3"/>
          <a:stretch>
            <a:fillRect/>
          </a:stretch>
        </p:blipFill>
        <p:spPr>
          <a:xfrm>
            <a:off x="8068662" y="3301612"/>
            <a:ext cx="2641794" cy="310866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4AC8804-88A5-4775-B106-9AC878B485F8}"/>
              </a:ext>
            </a:extLst>
          </p:cNvPr>
          <p:cNvPicPr>
            <a:picLocks noChangeAspect="1"/>
          </p:cNvPicPr>
          <p:nvPr/>
        </p:nvPicPr>
        <p:blipFill>
          <a:blip r:embed="rId4"/>
          <a:stretch>
            <a:fillRect/>
          </a:stretch>
        </p:blipFill>
        <p:spPr>
          <a:xfrm>
            <a:off x="8035412" y="215506"/>
            <a:ext cx="2675044" cy="27845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398405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B50C0B-28CF-496A-8478-954CC6A777F2}"/>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515202C-827E-44AC-AD99-419B86A5C771}"/>
              </a:ext>
            </a:extLst>
          </p:cNvPr>
          <p:cNvSpPr>
            <a:spLocks noGrp="1"/>
          </p:cNvSpPr>
          <p:nvPr>
            <p:ph type="title"/>
          </p:nvPr>
        </p:nvSpPr>
        <p:spPr/>
        <p:txBody>
          <a:bodyPr/>
          <a:lstStyle/>
          <a:p>
            <a:r>
              <a:rPr lang="en-US" dirty="0"/>
              <a:t>Survey</a:t>
            </a:r>
          </a:p>
        </p:txBody>
      </p:sp>
      <p:sp>
        <p:nvSpPr>
          <p:cNvPr id="3" name="Content Placeholder 2">
            <a:extLst>
              <a:ext uri="{FF2B5EF4-FFF2-40B4-BE49-F238E27FC236}">
                <a16:creationId xmlns:a16="http://schemas.microsoft.com/office/drawing/2014/main" id="{34E3B120-3E06-4D9B-AD0A-C1BDD907A727}"/>
              </a:ext>
            </a:extLst>
          </p:cNvPr>
          <p:cNvSpPr>
            <a:spLocks noGrp="1"/>
          </p:cNvSpPr>
          <p:nvPr>
            <p:ph type="body" sz="quarter" idx="10"/>
          </p:nvPr>
        </p:nvSpPr>
        <p:spPr>
          <a:xfrm>
            <a:off x="542537" y="2914451"/>
            <a:ext cx="5199553" cy="443198"/>
          </a:xfrm>
        </p:spPr>
        <p:txBody>
          <a:bodyPr>
            <a:spAutoFit/>
          </a:bodyPr>
          <a:lstStyle/>
          <a:p>
            <a:r>
              <a:rPr lang="en-US" sz="3200" dirty="0">
                <a:solidFill>
                  <a:schemeClr val="accent1"/>
                </a:solidFill>
                <a:latin typeface="+mj-lt"/>
              </a:rPr>
              <a:t>Daily</a:t>
            </a:r>
          </a:p>
        </p:txBody>
      </p:sp>
      <p:pic>
        <p:nvPicPr>
          <p:cNvPr id="1029" name="Picture 5" descr="Q&amp;A button">
            <a:extLst>
              <a:ext uri="{FF2B5EF4-FFF2-40B4-BE49-F238E27FC236}">
                <a16:creationId xmlns:a16="http://schemas.microsoft.com/office/drawing/2014/main" id="{08403C4A-5630-4AC1-A584-FB1AB6E9E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31538" y="-2959100"/>
            <a:ext cx="1905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6AB0D90-E2A4-49E2-90B0-8D890AE22823}"/>
              </a:ext>
            </a:extLst>
          </p:cNvPr>
          <p:cNvPicPr>
            <a:picLocks noChangeAspect="1"/>
          </p:cNvPicPr>
          <p:nvPr/>
        </p:nvPicPr>
        <p:blipFill>
          <a:blip r:embed="rId3"/>
          <a:stretch>
            <a:fillRect/>
          </a:stretch>
        </p:blipFill>
        <p:spPr>
          <a:xfrm>
            <a:off x="6611006" y="387941"/>
            <a:ext cx="5227084" cy="2994213"/>
          </a:xfrm>
          <a:prstGeom prst="rect">
            <a:avLst/>
          </a:prstGeom>
        </p:spPr>
      </p:pic>
      <p:pic>
        <p:nvPicPr>
          <p:cNvPr id="13" name="Picture 12">
            <a:extLst>
              <a:ext uri="{FF2B5EF4-FFF2-40B4-BE49-F238E27FC236}">
                <a16:creationId xmlns:a16="http://schemas.microsoft.com/office/drawing/2014/main" id="{430754BF-E4DA-4298-BB5B-C4C3B08EC2A7}"/>
              </a:ext>
            </a:extLst>
          </p:cNvPr>
          <p:cNvPicPr>
            <a:picLocks noChangeAspect="1"/>
          </p:cNvPicPr>
          <p:nvPr/>
        </p:nvPicPr>
        <p:blipFill>
          <a:blip r:embed="rId4"/>
          <a:stretch>
            <a:fillRect/>
          </a:stretch>
        </p:blipFill>
        <p:spPr>
          <a:xfrm>
            <a:off x="6611006" y="3745958"/>
            <a:ext cx="5227084" cy="3000622"/>
          </a:xfrm>
          <a:prstGeom prst="rect">
            <a:avLst/>
          </a:prstGeom>
        </p:spPr>
      </p:pic>
      <p:pic>
        <p:nvPicPr>
          <p:cNvPr id="16" name="Picture 15">
            <a:extLst>
              <a:ext uri="{FF2B5EF4-FFF2-40B4-BE49-F238E27FC236}">
                <a16:creationId xmlns:a16="http://schemas.microsoft.com/office/drawing/2014/main" id="{F827CF74-1692-4D17-A439-9929404807A6}"/>
              </a:ext>
            </a:extLst>
          </p:cNvPr>
          <p:cNvPicPr>
            <a:picLocks noChangeAspect="1"/>
          </p:cNvPicPr>
          <p:nvPr/>
        </p:nvPicPr>
        <p:blipFill>
          <a:blip r:embed="rId5"/>
          <a:stretch>
            <a:fillRect/>
          </a:stretch>
        </p:blipFill>
        <p:spPr>
          <a:xfrm>
            <a:off x="2679414" y="1620333"/>
            <a:ext cx="2681586" cy="4881991"/>
          </a:xfrm>
          <a:prstGeom prst="rect">
            <a:avLst/>
          </a:prstGeom>
        </p:spPr>
      </p:pic>
      <p:sp>
        <p:nvSpPr>
          <p:cNvPr id="17" name="Oval 16">
            <a:extLst>
              <a:ext uri="{FF2B5EF4-FFF2-40B4-BE49-F238E27FC236}">
                <a16:creationId xmlns:a16="http://schemas.microsoft.com/office/drawing/2014/main" id="{08D18741-40D8-4963-97FF-7D51140345D0}"/>
              </a:ext>
            </a:extLst>
          </p:cNvPr>
          <p:cNvSpPr/>
          <p:nvPr/>
        </p:nvSpPr>
        <p:spPr bwMode="auto">
          <a:xfrm>
            <a:off x="10762593" y="2708932"/>
            <a:ext cx="1075497" cy="806219"/>
          </a:xfrm>
          <a:prstGeom prst="ellipse">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ln>
                <a:solidFill>
                  <a:sysClr val="windowText" lastClr="000000"/>
                </a:solidFill>
              </a:ln>
              <a:noFill/>
              <a:ea typeface="Segoe UI" pitchFamily="34" charset="0"/>
              <a:cs typeface="Segoe UI" pitchFamily="34" charset="0"/>
            </a:endParaRPr>
          </a:p>
        </p:txBody>
      </p:sp>
      <p:sp>
        <p:nvSpPr>
          <p:cNvPr id="20" name="Oval 19">
            <a:extLst>
              <a:ext uri="{FF2B5EF4-FFF2-40B4-BE49-F238E27FC236}">
                <a16:creationId xmlns:a16="http://schemas.microsoft.com/office/drawing/2014/main" id="{EACF59A8-9038-409F-AB43-2AAE58DE6EC0}"/>
              </a:ext>
            </a:extLst>
          </p:cNvPr>
          <p:cNvSpPr/>
          <p:nvPr/>
        </p:nvSpPr>
        <p:spPr bwMode="auto">
          <a:xfrm>
            <a:off x="8149051" y="6051781"/>
            <a:ext cx="1075497" cy="806219"/>
          </a:xfrm>
          <a:prstGeom prst="ellipse">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ln>
                <a:solidFill>
                  <a:sysClr val="windowText" lastClr="000000"/>
                </a:solidFill>
              </a:ln>
              <a:no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CD35A71-E11B-480B-8110-CC802ADA6C96}"/>
              </a:ext>
            </a:extLst>
          </p:cNvPr>
          <p:cNvCxnSpPr>
            <a:cxnSpLocks/>
            <a:stCxn id="17" idx="2"/>
            <a:endCxn id="16" idx="3"/>
          </p:cNvCxnSpPr>
          <p:nvPr/>
        </p:nvCxnSpPr>
        <p:spPr>
          <a:xfrm flipH="1">
            <a:off x="5361000" y="3112042"/>
            <a:ext cx="5401593" cy="94928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19BDBC-B902-4B3E-8873-6257180E4312}"/>
              </a:ext>
            </a:extLst>
          </p:cNvPr>
          <p:cNvCxnSpPr>
            <a:cxnSpLocks/>
            <a:stCxn id="20" idx="2"/>
            <a:endCxn id="16" idx="3"/>
          </p:cNvCxnSpPr>
          <p:nvPr/>
        </p:nvCxnSpPr>
        <p:spPr>
          <a:xfrm flipH="1" flipV="1">
            <a:off x="5361000" y="4061329"/>
            <a:ext cx="2788051" cy="239356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2993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10" ma:contentTypeDescription="Create a new document." ma:contentTypeScope="" ma:versionID="cf40397b748fddbf7858f955718914d6">
  <xsd:schema xmlns:xsd="http://www.w3.org/2001/XMLSchema" xmlns:xs="http://www.w3.org/2001/XMLSchema" xmlns:p="http://schemas.microsoft.com/office/2006/metadata/properties" xmlns:ns2="180a8cd5-14e5-480b-ac62-23332e51694d" xmlns:ns3="f4a85426-e4ca-42bb-b009-41a8f9421294" targetNamespace="http://schemas.microsoft.com/office/2006/metadata/properties" ma:root="true" ma:fieldsID="f142444d317634264e058aa803bd609a" ns2:_="" ns3:_="">
    <xsd:import namespace="180a8cd5-14e5-480b-ac62-23332e51694d"/>
    <xsd:import namespace="f4a85426-e4ca-42bb-b009-41a8f942129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4a85426-e4ca-42bb-b009-41a8f942129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8A50F8D-B802-4C63-8CF3-17D0D9A1E4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f4a85426-e4ca-42bb-b009-41a8f94212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221</TotalTime>
  <Words>276</Words>
  <Application>Microsoft Office PowerPoint</Application>
  <PresentationFormat>Widescreen</PresentationFormat>
  <Paragraphs>63</Paragraphs>
  <Slides>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Segoe UI</vt:lpstr>
      <vt:lpstr>Segoe UI Semibold</vt:lpstr>
      <vt:lpstr>Wingdings</vt:lpstr>
      <vt:lpstr>White Template</vt:lpstr>
      <vt:lpstr>Partner Technical Boot Camp</vt:lpstr>
      <vt:lpstr>Track Kick-off</vt:lpstr>
      <vt:lpstr>Agenda</vt:lpstr>
      <vt:lpstr>Speakers</vt:lpstr>
      <vt:lpstr>Coaches</vt:lpstr>
      <vt:lpstr>Q&amp;A tool in event</vt:lpstr>
      <vt:lpstr>Survey</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Phil Webb</cp:lastModifiedBy>
  <cp:revision>11</cp:revision>
  <dcterms:created xsi:type="dcterms:W3CDTF">2020-04-20T15:28:36Z</dcterms:created>
  <dcterms:modified xsi:type="dcterms:W3CDTF">2020-06-02T03:13:32Z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